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57" r:id="rId10"/>
    <p:sldId id="267" r:id="rId11"/>
    <p:sldId id="266" r:id="rId12"/>
    <p:sldId id="268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95F6-11D0-4093-836A-F05AFAB16383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D64A-7C32-4528-95C8-AF4E44B68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122" y="0"/>
            <a:ext cx="9214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2976" y="1000108"/>
            <a:ext cx="4857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otype Corsiva" pitchFamily="66" charset="0"/>
              </a:rPr>
              <a:t>Презентация для детей подготовительной группы по теме </a:t>
            </a:r>
            <a:r>
              <a:rPr lang="ru-RU" sz="8000" b="1" dirty="0">
                <a:solidFill>
                  <a:srgbClr val="FF0000"/>
                </a:solidFill>
                <a:latin typeface="Monotype Corsiva" pitchFamily="66" charset="0"/>
              </a:rPr>
              <a:t>«Цветы» 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5000636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Воронкова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Маргарита Валерьевна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725" y="169679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детский сад №52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5" y="0"/>
            <a:ext cx="92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154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5" y="0"/>
            <a:ext cx="92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1071546"/>
            <a:ext cx="76438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цветов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Очищают воздух.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Кормят (Насекомые питаются нектаром).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Лечат (Используют в медицине как лекарственные средства).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Украшают (Используют для создания интерьера, композиций, букетов и т.д.).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это частичка природы, положительные эмоции и повод радоваться жизнью.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имеют свойство очищать атмосферу от вредных веществ.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нас радуют не только своим видом, но и полезными лечебными свойствами. Например ромашка, самое известное растение, применяют, как успокоительное средство.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растройствах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кишечника, а также обладает противовоспалительным эффектом.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праздники, день рождения, 8 марта, мы любим дарить и получать букеты из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а самое главное - это нужно беречь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любоваться ими на клумбе, ведь сорвав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он просто завянет.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я сорву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 сорвёшь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 я, и ты 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мы сорвём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окажутся пусты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деревья, и кусты.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будет красоты.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будет доброты.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только я и ты 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мы сорвём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928670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Цветы – это вечные и прекрасные спутники жизни Помните - лучший цветок - это несорванный цветок.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Богатства мои – ведь они возле вас,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 самые, что так ласкают ваш глаз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Богатства мои – это наши цветы,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правда ли, они неземной красоты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3714752"/>
            <a:ext cx="6337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500702"/>
            <a:ext cx="1685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00108"/>
            <a:ext cx="6929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"Цветы, как люди, на добро щедры и, людям нежность отдавая, они цветут, сердца обогревая, как маленькие, тёплые костры."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(К. Жане)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Цветы — это растения, а как же они растут?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фото семян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цветка.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Сможем ли мы вырастить красивый цветок из этого семени?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14422"/>
            <a:ext cx="5464410" cy="364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Цветок рождается из семени или луковицы. Из семени (луковицы) прорастает росток, появляются листочки, затем растение выбрасывает стрелу, а на ней образуется бутон. Бутон раскрывается и на свет появляется цветок.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7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нам нужно для того, чтобы наши семена начали расти?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429000"/>
            <a:ext cx="3200400" cy="3214710"/>
          </a:xfrm>
          <a:prstGeom prst="flowChartConnector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1794361" cy="1773251"/>
          </a:xfrm>
          <a:prstGeom prst="flowChartConnector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428736"/>
            <a:ext cx="1643074" cy="1643074"/>
          </a:xfrm>
          <a:prstGeom prst="flowChartConnector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071546"/>
            <a:ext cx="1643074" cy="1627574"/>
          </a:xfrm>
          <a:prstGeom prst="flowChartConnector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357694"/>
            <a:ext cx="2098704" cy="1584639"/>
          </a:xfrm>
          <a:prstGeom prst="flowChartConnector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929066"/>
            <a:ext cx="2521650" cy="2128830"/>
          </a:xfrm>
          <a:prstGeom prst="flowChartConnector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85786" y="6143644"/>
            <a:ext cx="16430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286124"/>
            <a:ext cx="18573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Тепло и свет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2786058"/>
            <a:ext cx="18573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3214686"/>
            <a:ext cx="21431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6215082"/>
            <a:ext cx="23574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676" y="0"/>
            <a:ext cx="92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Давай посмотрим, что из себя представляет цветок и из каких частей он состоит. 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5786478" cy="4934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676" y="0"/>
            <a:ext cx="92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428596" y="214290"/>
            <a:ext cx="84296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 – наши постоянные и добрые друзья. Они радуют нас своим цветением с ранней весны и до поздней осени, украшают нашу жизнь и дарят хорошее настроение.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огромное количество разновидностей цветов, каждый из которых по-своему уникален. Полевые, садовые, комнатные… Они везде и всюду: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лесу, на лугу, в саду и  дома.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2714612" y="2500306"/>
            <a:ext cx="3429024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2786050" y="5500702"/>
            <a:ext cx="3429024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Комнатные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5143504" y="4286256"/>
            <a:ext cx="3429024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Садовые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214282" y="4286256"/>
            <a:ext cx="3429024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Луговые (полевые)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278905">
            <a:off x="3084304" y="3413283"/>
            <a:ext cx="484632" cy="946116"/>
          </a:xfrm>
          <a:prstGeom prst="downArrow">
            <a:avLst>
              <a:gd name="adj1" fmla="val 325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9905791">
            <a:off x="5612891" y="3418764"/>
            <a:ext cx="484632" cy="898175"/>
          </a:xfrm>
          <a:prstGeom prst="downArrow">
            <a:avLst>
              <a:gd name="adj1" fmla="val 325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4143372" y="4071942"/>
            <a:ext cx="484632" cy="1238289"/>
          </a:xfrm>
          <a:prstGeom prst="downArrow">
            <a:avLst>
              <a:gd name="adj1" fmla="val 325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676" y="0"/>
            <a:ext cx="92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Луговые или полевые цветы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86256"/>
            <a:ext cx="2038339" cy="180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2214578" cy="29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3071802" cy="219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000504"/>
            <a:ext cx="3000364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857232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1285860"/>
            <a:ext cx="2713025" cy="20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5" y="0"/>
            <a:ext cx="92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Садовые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498579" cy="2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571612"/>
            <a:ext cx="21048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857628"/>
            <a:ext cx="2070083" cy="25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6"/>
            <a:ext cx="2214546" cy="24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5352" y="1714488"/>
            <a:ext cx="23135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1714488"/>
            <a:ext cx="21637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3929066"/>
            <a:ext cx="1927207" cy="247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3929066"/>
            <a:ext cx="2214578" cy="247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5" y="0"/>
            <a:ext cx="92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Комнатные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00042"/>
            <a:ext cx="2713025" cy="283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142984"/>
            <a:ext cx="27559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286124"/>
            <a:ext cx="1855769" cy="272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429000"/>
            <a:ext cx="2459020" cy="24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5" y="0"/>
            <a:ext cx="92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463"/>
            <a:ext cx="9095845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288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маргго</cp:lastModifiedBy>
  <cp:revision>46</cp:revision>
  <dcterms:created xsi:type="dcterms:W3CDTF">2020-05-18T09:57:46Z</dcterms:created>
  <dcterms:modified xsi:type="dcterms:W3CDTF">2023-03-05T12:11:57Z</dcterms:modified>
</cp:coreProperties>
</file>